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B62CF-D0F5-45BB-9E14-DBBBFCDF39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a-D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DEB61C-E868-4363-860C-E27BDC13A5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FCCD41-5472-455B-A31D-E16CDB400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D844-E0D9-40B7-8FD7-A4D3ED3D5BF4}" type="datetimeFigureOut">
              <a:rPr lang="da-DK" smtClean="0"/>
              <a:t>04-07-2024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BD54A7-0E95-40F2-8202-3FF88AC25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DDABCF-071E-4101-BFA1-B1267B1CD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D24C-0738-45C9-B39A-382DD46709E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30334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4C493-B010-4692-A0B1-725CB5CE6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6572CD-5164-481E-BADC-207B506DCD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DD5A45-6659-4591-9281-F507A6E1F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D844-E0D9-40B7-8FD7-A4D3ED3D5BF4}" type="datetimeFigureOut">
              <a:rPr lang="da-DK" smtClean="0"/>
              <a:t>04-07-2024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3E3803-C718-4DEC-BB90-29161746F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35B255-A01C-457E-AF73-D13C21B0A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D24C-0738-45C9-B39A-382DD46709E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9825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D9B0B8-05F0-4125-BC8B-6E33229449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C579D2-462C-47AA-B86F-0F0A3E45DF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09C200-09B4-4428-9297-CDF3F687F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D844-E0D9-40B7-8FD7-A4D3ED3D5BF4}" type="datetimeFigureOut">
              <a:rPr lang="da-DK" smtClean="0"/>
              <a:t>04-07-2024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2FC099-ED24-4A37-BA04-90E5DB64E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80E40-0B02-4661-BBD0-AF491D2D5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D24C-0738-45C9-B39A-382DD46709E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05224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44400-0DE2-4C0A-B0C8-9A0695773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09953-B00E-4367-950F-16E1D7637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0B4C09-CBFA-4E31-ACB2-70D89E174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D844-E0D9-40B7-8FD7-A4D3ED3D5BF4}" type="datetimeFigureOut">
              <a:rPr lang="da-DK" smtClean="0"/>
              <a:t>04-07-2024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C7DA2A-0F50-422B-99B5-803EC633A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88599-7C08-4D8A-8AE0-BA952E865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D24C-0738-45C9-B39A-382DD46709E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17628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006A2-44DE-4E85-B8D7-D4B7FCE7A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AC0DD1-0B82-41F8-996C-D777B07C68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72E964-2A78-4143-A260-3C1BED913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D844-E0D9-40B7-8FD7-A4D3ED3D5BF4}" type="datetimeFigureOut">
              <a:rPr lang="da-DK" smtClean="0"/>
              <a:t>04-07-2024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A6F512-1DCA-4C76-87F4-6454C5C63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4BD295-8C47-424D-937A-DA856D62B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D24C-0738-45C9-B39A-382DD46709E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8461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C8B6E-4C7E-4011-9412-CF31C36DD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F6ABE-EBE9-421C-8F2A-827F658B2A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4FD53D-C754-4494-B110-7B89E4B826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4EBE07-E5AC-4B32-9962-B071544F0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D844-E0D9-40B7-8FD7-A4D3ED3D5BF4}" type="datetimeFigureOut">
              <a:rPr lang="da-DK" smtClean="0"/>
              <a:t>04-07-2024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6B8046-B995-4551-B645-86B252E88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733AC6-B978-4AFE-BB4D-5BCA07B07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D24C-0738-45C9-B39A-382DD46709E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52748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57237-1B67-4C0C-B7FB-E1F4AF437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F38125-C2E1-4D19-B5C5-C4D58C24D2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8498EF-A291-4A91-8639-8691D76AFF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2701D8-9F7E-4D26-BF1F-66D01A600A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6EADD7-CF72-4C08-947A-88333BDBCF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F86DEA-F064-438C-A6A3-79BB16E67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D844-E0D9-40B7-8FD7-A4D3ED3D5BF4}" type="datetimeFigureOut">
              <a:rPr lang="da-DK" smtClean="0"/>
              <a:t>04-07-2024</a:t>
            </a:fld>
            <a:endParaRPr lang="da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8BC46E-BDBC-446A-B33D-7A8FEE374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695885-F0FC-4091-9DA8-3DB61EEB2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D24C-0738-45C9-B39A-382DD46709E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9079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88B15-1DE0-425A-9116-F770902EE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193CD2-0B63-47DF-BB4D-19CE91462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D844-E0D9-40B7-8FD7-A4D3ED3D5BF4}" type="datetimeFigureOut">
              <a:rPr lang="da-DK" smtClean="0"/>
              <a:t>04-07-2024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C773C8-2B8D-45AC-B793-DD8933CA2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94B2CF-CDFE-4AB8-B144-D1D5E969E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D24C-0738-45C9-B39A-382DD46709E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24558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1B8C1A-6E01-4226-AF7F-76175D440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D844-E0D9-40B7-8FD7-A4D3ED3D5BF4}" type="datetimeFigureOut">
              <a:rPr lang="da-DK" smtClean="0"/>
              <a:t>04-07-2024</a:t>
            </a:fld>
            <a:endParaRPr lang="da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D872B1-00F2-404B-A28B-AD849D573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17506F-E0F9-40A3-9CE3-3DD1EBBC8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D24C-0738-45C9-B39A-382DD46709E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52258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1A53F-8DCA-44DF-AE13-27D2634D6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567AF-A989-4653-A6FC-D7DCB8577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64FA53-1E77-4DC9-A1F8-26AA7091E9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9CC2B0-6C98-4A95-8D94-081844DDB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D844-E0D9-40B7-8FD7-A4D3ED3D5BF4}" type="datetimeFigureOut">
              <a:rPr lang="da-DK" smtClean="0"/>
              <a:t>04-07-2024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5046F5-9CE5-4178-911A-8E5D68459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7B35EC-AC86-4437-BE64-1D0CE480C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D24C-0738-45C9-B39A-382DD46709E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33052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D8727-BD32-47EB-8571-2814DAFCB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BC79C3-E48B-4A7F-B046-926E90DAEA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da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E38781-0853-4C4E-A593-2410F03952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BA153F-CF0A-4458-ABA9-75DBEF713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D844-E0D9-40B7-8FD7-A4D3ED3D5BF4}" type="datetimeFigureOut">
              <a:rPr lang="da-DK" smtClean="0"/>
              <a:t>04-07-2024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A0E616-3AEC-4344-A68B-DF2742AF3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8A78C3-BE4D-4379-990A-DFB62F1B0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D24C-0738-45C9-B39A-382DD46709E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7813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057649-7E09-40B3-A956-5D63AF741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6F25F1-AF07-456C-9326-64E5B83D2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1F8A1-D6FC-4595-B202-530FF92C5A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6D844-E0D9-40B7-8FD7-A4D3ED3D5BF4}" type="datetimeFigureOut">
              <a:rPr lang="da-DK" smtClean="0"/>
              <a:t>04-07-2024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300D0-BD41-4471-BCF8-A0160213E7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73593E-A102-470A-9829-46744AD570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9D24C-0738-45C9-B39A-382DD46709E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68050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2.png"/><Relationship Id="rId7" Type="http://schemas.openxmlformats.org/officeDocument/2006/relationships/image" Target="../media/image5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0D291CA-5A45-1DD1-4E57-AC39508A4A04}"/>
              </a:ext>
            </a:extLst>
          </p:cNvPr>
          <p:cNvSpPr txBox="1"/>
          <p:nvPr/>
        </p:nvSpPr>
        <p:spPr>
          <a:xfrm>
            <a:off x="204463" y="964193"/>
            <a:ext cx="7197934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Tryg Garanti Ireland is a branch of Tryg </a:t>
            </a:r>
            <a:r>
              <a:rPr lang="en-IE" sz="16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Forsikring</a:t>
            </a:r>
            <a:r>
              <a:rPr lang="en-IE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A/S and is registered with the Central Bank of Ireland. </a:t>
            </a:r>
            <a:endParaRPr lang="da-DK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IE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a-DK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IE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Initially established in 1731, Tryg </a:t>
            </a:r>
            <a:r>
              <a:rPr lang="en-IE" sz="16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Forsikring</a:t>
            </a:r>
            <a:r>
              <a:rPr lang="en-IE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A/S, based in Denmark is listed on the Copenhagen Stock Exchange (</a:t>
            </a:r>
            <a:r>
              <a:rPr lang="da-DK" sz="16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CPH: TRYG) </a:t>
            </a:r>
            <a:r>
              <a:rPr lang="en-IE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is the largest general insurer and provider of guarantee &amp; credit insurance in the Nordic region. </a:t>
            </a:r>
            <a:endParaRPr lang="da-DK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E" sz="16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IE" sz="16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Tryg Garanti have offices in Denmark, Norway, Sweden, Finland, Austria, Belgium, Germany, the Netherlands, the </a:t>
            </a:r>
            <a:r>
              <a:rPr lang="en-IE" sz="1600" kern="100">
                <a:ea typeface="Calibri" panose="020F0502020204030204" pitchFamily="34" charset="0"/>
                <a:cs typeface="Times New Roman" panose="02020603050405020304" pitchFamily="18" charset="0"/>
              </a:rPr>
              <a:t>UK, Switzerland </a:t>
            </a:r>
            <a:r>
              <a:rPr lang="en-IE" sz="16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and Ireland. </a:t>
            </a:r>
          </a:p>
          <a:p>
            <a:endParaRPr lang="da-DK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IE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Tryg has a solid balance sheet, with total assets of approximately €15bln at year end 2023 and a Moody’s Financial Strength Rating of A1/Stable. </a:t>
            </a:r>
            <a:endParaRPr lang="da-DK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IE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Tryg Garanti Ireland are located at </a:t>
            </a:r>
          </a:p>
          <a:p>
            <a:r>
              <a:rPr lang="da-DK" sz="1600" dirty="0"/>
              <a:t>Pembroke House, </a:t>
            </a:r>
          </a:p>
          <a:p>
            <a:r>
              <a:rPr lang="da-DK" sz="1600" dirty="0"/>
              <a:t>28 Upper Pembroke Street</a:t>
            </a:r>
          </a:p>
          <a:p>
            <a:r>
              <a:rPr lang="da-DK" sz="1600" dirty="0"/>
              <a:t>Dublin 2  D02 NT28  </a:t>
            </a:r>
          </a:p>
          <a:p>
            <a:r>
              <a:rPr lang="da-DK" sz="1600" dirty="0"/>
              <a:t>Phone: 00353 (01) 264-1765</a:t>
            </a:r>
          </a:p>
          <a:p>
            <a:r>
              <a:rPr lang="da-DK" sz="1600" dirty="0" err="1"/>
              <a:t>Email</a:t>
            </a:r>
            <a:r>
              <a:rPr lang="da-DK" sz="1600" dirty="0"/>
              <a:t>: post@tryggaranti.ie</a:t>
            </a:r>
            <a:endParaRPr lang="da-DK" sz="1600" kern="1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05527F-54DB-7D2F-23B9-A8F47D6925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1462" y="4795069"/>
            <a:ext cx="3171400" cy="180688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D7B58B8-0CE8-10DC-0305-3DD3AA03F1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4205" y="2853120"/>
            <a:ext cx="3171400" cy="173134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80BAF1E-C7E7-7DC8-2AAB-3B1531137D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02283" y="1036492"/>
            <a:ext cx="3161620" cy="167457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67C9F95-8FC8-B1C1-8292-9C1A0E84BC39}"/>
              </a:ext>
            </a:extLst>
          </p:cNvPr>
          <p:cNvSpPr/>
          <p:nvPr/>
        </p:nvSpPr>
        <p:spPr>
          <a:xfrm>
            <a:off x="0" y="549249"/>
            <a:ext cx="12192000" cy="36410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59AEAC0-F2E9-D373-8B7E-A165B0C9711C}"/>
              </a:ext>
            </a:extLst>
          </p:cNvPr>
          <p:cNvSpPr txBox="1">
            <a:spLocks/>
          </p:cNvSpPr>
          <p:nvPr/>
        </p:nvSpPr>
        <p:spPr>
          <a:xfrm>
            <a:off x="133104" y="181407"/>
            <a:ext cx="4883857" cy="4064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>
                <a:solidFill>
                  <a:srgbClr val="FF0000"/>
                </a:solidFill>
              </a:rPr>
              <a:t>Tryg Garanti - </a:t>
            </a:r>
            <a:r>
              <a:rPr lang="en-IE" kern="1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Ireland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D5829AE-7ED1-2DC2-9736-AF468C2DE35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7791" y="18336"/>
            <a:ext cx="1895071" cy="486000"/>
          </a:xfrm>
          <a:prstGeom prst="rect">
            <a:avLst/>
          </a:prstGeom>
        </p:spPr>
      </p:pic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D0C884FE-5E94-7426-DB74-2EAF0D2200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2080971"/>
              </p:ext>
            </p:extLst>
          </p:nvPr>
        </p:nvGraphicFramePr>
        <p:xfrm>
          <a:off x="10829280" y="3718792"/>
          <a:ext cx="9144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showAsIcon="1" r:id="rId6" imgW="914400" imgH="792360" progId="Acrobat.Document.11">
                  <p:embed/>
                </p:oleObj>
              </mc:Choice>
              <mc:Fallback>
                <p:oleObj name="Acrobat Document" showAsIcon="1" r:id="rId6" imgW="914400" imgH="792360" progId="Acrobat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829280" y="3718792"/>
                        <a:ext cx="914400" cy="792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04861CDA-B9A0-9FC7-EBB0-27A118A87A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0421699"/>
              </p:ext>
            </p:extLst>
          </p:nvPr>
        </p:nvGraphicFramePr>
        <p:xfrm>
          <a:off x="10956525" y="5516588"/>
          <a:ext cx="9144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showAsIcon="1" r:id="rId8" imgW="914400" imgH="792360" progId="Acrobat.Document.11">
                  <p:embed/>
                </p:oleObj>
              </mc:Choice>
              <mc:Fallback>
                <p:oleObj name="Acrobat Document" showAsIcon="1" r:id="rId8" imgW="914400" imgH="792360" progId="Acrobat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0956525" y="5516588"/>
                        <a:ext cx="914400" cy="792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7094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Verdana">
      <a:majorFont>
        <a:latin typeface="Verdana Pro Light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0</TotalTime>
  <Words>160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</vt:lpstr>
      <vt:lpstr>Calibri</vt:lpstr>
      <vt:lpstr>Verdana</vt:lpstr>
      <vt:lpstr>Verdana Pro Light</vt:lpstr>
      <vt:lpstr>Office Theme</vt:lpstr>
      <vt:lpstr>Acrobat Document</vt:lpstr>
      <vt:lpstr>PowerPoint Presentation</vt:lpstr>
    </vt:vector>
  </TitlesOfParts>
  <Company>Tryg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Bosco Mullarkey</dc:creator>
  <cp:lastModifiedBy>Bosco Mullarkey</cp:lastModifiedBy>
  <cp:revision>5</cp:revision>
  <dcterms:created xsi:type="dcterms:W3CDTF">2024-04-23T13:13:42Z</dcterms:created>
  <dcterms:modified xsi:type="dcterms:W3CDTF">2024-07-04T13:21:04Z</dcterms:modified>
</cp:coreProperties>
</file>